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http://www.previdencia.gov.br/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://www.previdencia.gov.br/" TargetMode="External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589760" y="1935720"/>
            <a:ext cx="9438120" cy="6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DejaVu Sans"/>
              </a:rPr>
              <a:t>52º Congresso Nacional da ABIPEM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2817360" y="2905920"/>
            <a:ext cx="6554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5b9bd5"/>
                </a:solidFill>
                <a:latin typeface="Arial"/>
                <a:ea typeface="DejaVu Sans"/>
              </a:rPr>
              <a:t>26 a 28 de junho - Foz do Iguaçu/PR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PAGAMENTOS DA COMPENSAÇÃO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Processamento do pagamento no Sistema COMPREV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Conferência do pagamento pela DCOMP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RELATÓRIOS UTILIZADOS PARA CONFERÊNCIA FLUXO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Ajuste de Contas RO-RI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Módulo RI – Consultas Operacionais – RI900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Resumo de Fluxo RI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Consultas Gerenciais – RI510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Resumo de Fluxo RO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Consultas Gerenciais - RO456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3" descr=""/>
          <p:cNvPicPr/>
          <p:nvPr/>
        </p:nvPicPr>
        <p:blipFill>
          <a:blip r:embed="rId1"/>
          <a:stretch/>
        </p:blipFill>
        <p:spPr>
          <a:xfrm>
            <a:off x="144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RELATÓRIOS UTILIZADOS PARA CONFERÊNCIA ESTOQUE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Ajuste de Contas RO-RI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Módulo RI – Consultas Operacionais – Outros RI905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Resumo de Estoque RI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Consultas Gerenciais – RI515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Resumo de Estoque RO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Consultas Gerenciais - RO720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RELATÓRIOS SALDO DA COMPENSAÇÃO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(FLUXO E ESTOQUE)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Módulo RI – Consulta Operacionais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RI (Fluxo) ou RI 915 (Estoque)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Permite verificar, por competência: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O valor devido líquido pelo RGPS, após o encontro de contas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A informação de saldo a receber ou a pagar por GPS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TIPOS DE BLOQUEIOS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CRP – Lei nº 9.717/1999 e Portaria MPS nº 204/2008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CND/CPD-EN – Decreto nº 6.900/2009, Portaria Interministerial nº 410/2009 e Portaria Conjunta nº 1/2013 da PGFN/RFB/INSS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Proporcionalidade – Art. 19-B da Portaria MPAS nº 6.209/2009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DESEMBOLSO A PARTIR DA COMPETÊNCIA 03/2013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RPPS COM  PERSONALIDADE JURÍDICA: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Certificado de Regularidade Previdenciária - CRP - CNPJ Ente Federativo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Certidão Negativa de Débito – CND  ou Certidão Positiva de Débito com Efeito de Negativa – CPD-EN.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CNPJ RPPS – Fluxo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CNPJ Ente - Estoque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DESEMBOLSO A PARTIR DA COMPETÊNCIA 03/2013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RPPS SEM  PERSONALIDADE JURÍDICA: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Regularidade de CRP – CNPJ Ente Federativo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Regularidade de CND ou CPD-EN – CNPJ Ente Federativo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Na falta de regularidade de CND/CPD-EN o INSS encaminha à informação dos valores à PGFN/RFB para quitação/amortização  dos débitos previdenciários.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PROPORCIONALIDADE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2361960" y="1944000"/>
            <a:ext cx="7429320" cy="447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PROPORCIONALIDADE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736000" y="1872000"/>
            <a:ext cx="7512480" cy="453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PAGAMENTO GPS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Acessar </a:t>
            </a:r>
            <a:r>
              <a:rPr b="1" lang="pt-BR" sz="28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2"/>
              </a:rPr>
              <a:t>www.previdencia.gov.br</a:t>
            </a:r>
            <a:endParaRPr b="0" lang="pt-BR" sz="2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INSS</a:t>
            </a:r>
            <a:endParaRPr b="0" lang="pt-BR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Guia da Previdência Social</a:t>
            </a:r>
            <a:endParaRPr b="0" lang="pt-BR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Calcular Guia</a:t>
            </a:r>
            <a:endParaRPr b="0" lang="pt-BR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Módulo: Empresa e Equiparadas e Órgãos Públicos</a:t>
            </a:r>
            <a:endParaRPr b="0" lang="pt-BR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Categoria do Contribuinte: Órgão Público</a:t>
            </a:r>
            <a:endParaRPr b="0" lang="pt-BR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CNPJ registrado no ACT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Após a confirmação será apresentada tela com os dados cadastrais para conferência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m 3" descr=""/>
          <p:cNvPicPr/>
          <p:nvPr/>
        </p:nvPicPr>
        <p:blipFill>
          <a:blip r:embed="rId1"/>
          <a:stretch/>
        </p:blipFill>
        <p:spPr>
          <a:xfrm>
            <a:off x="0" y="36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224000" y="1296000"/>
            <a:ext cx="9380520" cy="38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INSS - INSTITUTO NACIONAL DO SEGURO SOCIAL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COMPREV – O LADO PRÁTICO DA COMPENSAÇÃO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PAGAMENTO GPS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Preencher a tela seguinte observando: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Código de Pagamento –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registrar o código 7307 (COMPREV FLUXO) – Recolhimento efetuado por RPPS – Órgão do Poder Público – CNPJ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Competência –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registrar a competência, a que se refere, devendo ser a mesma constante do sistema COMPREV (Saldo da Compensação)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PAGAMENTO GPS 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Valor INSS –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registrar o valor devido na competência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Valor outras Ent.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- não preencher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Valor Total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– registrar o valor devido na competência (Valor INSS)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Calcular contribuição: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será apresentado o valor calculado com os devidos acréscimos, quando for o caso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Gerar guia para pagamento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Poderá ser solicitada a geração de uma ou mais competências, sendo uma GPS para cada competência.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360000" y="2188440"/>
            <a:ext cx="11302920" cy="262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DIVISÃO DE COMPENSAÇÃO 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PREVIDENCIÁRIA-DCOMP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dcomp@inss.gov.br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m 4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1273320" y="794880"/>
            <a:ext cx="9380520" cy="843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COMPENSAÇÃO PREVIDENCIÁRIA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REGIME DE ORIGEM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REGIME DE INSTITUIDOR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ACT (</a:t>
            </a:r>
            <a:r>
              <a:rPr b="1" lang="pt-BR" sz="1400" spc="-1" strike="noStrike">
                <a:solidFill>
                  <a:srgbClr val="000000"/>
                </a:solidFill>
                <a:latin typeface="Times New Roman"/>
                <a:ea typeface="Liberation Sans;Arial"/>
              </a:rPr>
              <a:t> </a:t>
            </a:r>
            <a:r>
              <a:rPr b="1" lang="pt-BR" sz="4000" spc="-1" strike="noStrike" u="sng">
                <a:solidFill>
                  <a:srgbClr val="0000ff"/>
                </a:solidFill>
                <a:uFillTx/>
                <a:latin typeface="Arial"/>
                <a:ea typeface="Liberation Sans;Arial"/>
                <a:hlinkClick r:id="rId2"/>
              </a:rPr>
              <a:t>www.previdencia.gov.br</a:t>
            </a: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3060720"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SISTEMA COMPREV-WEB  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WWW6.dataprev.gov.br/CV3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Módulos RO e RI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SISTEMA COMPREV-WEB  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Módulo Digitalização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SISTEMA COMPREV-WEB  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PROJETO NOVO COMPREV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(INSS – SPREV - RPPS)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Projeto Novo COMPREV foi criado pela necessidade de se utilizar único módulo que atendesse aos RPPS e ao RGPS, assim como a inclusão de novas funcionalidades que irão  proporcionar uma gestão com mais eficiência.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FLUXO DA COMPENSAÇÃO</a:t>
            </a: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Criação do Requerimento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Possibilidade de exigência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Alteração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Aguardando análise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Perito Médico ou Administrativo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Em análise (P ou A) ou Análise Suspensa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Deferido – Em compensação - Cessado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Indeferido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m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1633320" y="1368000"/>
            <a:ext cx="9380520" cy="9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GESTÃO COM O NOVO COMPREV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Gestão dinâmica do Atendimento aos Entes Federativos;</a:t>
            </a:r>
            <a:endParaRPr b="0" lang="pt-BR" sz="2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3"/>
              </a:buBlip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Relatórios gerenciais de compensação (Requerimentos, Objetos e Pagamento) - Business Intelligence;</a:t>
            </a:r>
            <a:endParaRPr b="0" lang="pt-BR" sz="2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4"/>
              </a:buBlip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Gestão de Pagamentos:</a:t>
            </a:r>
            <a:endParaRPr b="0" lang="pt-BR" sz="2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Blip>
                <a:blip r:embed="rId5"/>
              </a:buBlip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Controle de pagamento por guia recolhimento;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Application>LibreOffice/6.0.2.1$Windows_X86_64 LibreOffice_project/f7f06a8f319e4b62f9bc5095aa112a65d2f3ac89</Application>
  <Words>65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2019-05-07T17:44:33Z</dcterms:created>
  <dc:creator>Usuário do Windows</dc:creator>
  <dc:description/>
  <dc:language>pt-BR</dc:language>
  <cp:lastModifiedBy/>
  <dcterms:modified xsi:type="dcterms:W3CDTF">2019-07-08T10:28:14Z</dcterms:modified>
  <cp:revision>35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